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511" r:id="rId2"/>
    <p:sldId id="463" r:id="rId3"/>
    <p:sldId id="531" r:id="rId4"/>
    <p:sldId id="532" r:id="rId5"/>
    <p:sldId id="533" r:id="rId6"/>
    <p:sldId id="534" r:id="rId7"/>
    <p:sldId id="535" r:id="rId8"/>
    <p:sldId id="536" r:id="rId9"/>
    <p:sldId id="537" r:id="rId10"/>
    <p:sldId id="477" r:id="rId11"/>
    <p:sldId id="399" r:id="rId12"/>
    <p:sldId id="409" r:id="rId13"/>
    <p:sldId id="481" r:id="rId14"/>
    <p:sldId id="482" r:id="rId15"/>
    <p:sldId id="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4127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8/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Nvidia_Ui5_Fiori_Feb1/blob/master/Day%208/FirstFioriApp/webapp/view/App.view.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8/FirstFioriApp/webapp/controller/View1.controller.js" TargetMode="External"/><Relationship Id="rId11" Type="http://schemas.openxmlformats.org/officeDocument/2006/relationships/hyperlink" Target="https://github.com/soyuztechnologies/Nvidia_Ui5_Fiori_Feb1/blob/master/Day%208/FirstFioriApp/webapp/manifest.json" TargetMode="External"/><Relationship Id="rId5" Type="http://schemas.openxmlformats.org/officeDocument/2006/relationships/hyperlink" Target="https://github.com/soyuztechnologies/Nvidia_Ui5_Fiori_Feb1/blob/master/Day%208/FirstFioriApp/webapp/controller/BaseController.js" TargetMode="External"/><Relationship Id="rId10" Type="http://schemas.openxmlformats.org/officeDocument/2006/relationships/hyperlink" Target="https://github.com/soyuztechnologies/Nvidia_Ui5_Fiori_Feb1/blob/master/Day%208/FirstFioriApp/webapp/index.html" TargetMode="External"/><Relationship Id="rId4" Type="http://schemas.openxmlformats.org/officeDocument/2006/relationships/hyperlink" Target="https://github.com/soyuztechnologies/Nvidia_Ui5_Fiori_Feb1/blob/master/Day%208/FirstFioriApp/webapp/controller/App.controller.js" TargetMode="External"/><Relationship Id="rId9" Type="http://schemas.openxmlformats.org/officeDocument/2006/relationships/hyperlink" Target="https://github.com/soyuztechnologies/Nvidia_Ui5_Fiori_Feb1/blob/master/Day%208/FirstFioriApp/webapp/Component.j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8/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Nvidia_Ui5_Fiori_Feb1/blob/master/Day%208/WorkingWithMultiplViews/webapp/controller/View2.controller.js"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8/WorkingWithMultiplViews/webapp/view/View2.view.xml" TargetMode="External"/><Relationship Id="rId5" Type="http://schemas.openxmlformats.org/officeDocument/2006/relationships/hyperlink" Target="https://github.com/soyuztechnologies/Nvidia_Ui5_Fiori_Feb1/blob/master/Day%208/WorkingWithMultiplViews/webapp/controller/View1.controller.js" TargetMode="External"/><Relationship Id="rId4" Type="http://schemas.openxmlformats.org/officeDocument/2006/relationships/hyperlink" Target="https://github.com/soyuztechnologies/Nvidia_Ui5_Fiori_Feb1/blob/master/Day%208/WorkingWithMultiplViews/webapp/view/View1.view.x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the Component.js</a:t>
            </a:r>
          </a:p>
          <a:p>
            <a:pPr marL="742950" lvl="1" indent="-285750">
              <a:buFont typeface="Arial" panose="020B0604020202020204" pitchFamily="34" charset="0"/>
              <a:buChar char="•"/>
            </a:pPr>
            <a:r>
              <a:rPr lang="en-US" dirty="0"/>
              <a:t>Creating Component JS</a:t>
            </a:r>
          </a:p>
          <a:p>
            <a:pPr marL="742950" lvl="1" indent="-285750">
              <a:buFont typeface="Arial" panose="020B0604020202020204" pitchFamily="34" charset="0"/>
              <a:buChar char="•"/>
            </a:pPr>
            <a:r>
              <a:rPr lang="en-US" dirty="0"/>
              <a:t>Working with Multiple Views</a:t>
            </a:r>
          </a:p>
          <a:p>
            <a:pPr marL="742950" lvl="1" indent="-285750">
              <a:buFont typeface="Arial" panose="020B0604020202020204" pitchFamily="34" charset="0"/>
              <a:buChar char="•"/>
            </a:pPr>
            <a:r>
              <a:rPr lang="en-US" dirty="0"/>
              <a:t>Navigation between views</a:t>
            </a:r>
          </a:p>
          <a:p>
            <a:pPr marL="742950" lvl="1" indent="-285750">
              <a:buFont typeface="Arial" panose="020B0604020202020204" pitchFamily="34" charset="0"/>
              <a:buChar char="•"/>
            </a:pPr>
            <a:r>
              <a:rPr lang="en-US" dirty="0"/>
              <a:t>Introduction to </a:t>
            </a:r>
            <a:r>
              <a:rPr lang="en-US" b="1" dirty="0"/>
              <a:t>manifest.json</a:t>
            </a:r>
          </a:p>
          <a:p>
            <a:pPr marL="742950" lvl="1" indent="-285750">
              <a:buFont typeface="Arial" panose="020B0604020202020204" pitchFamily="34" charset="0"/>
              <a:buChar char="•"/>
            </a:pPr>
            <a:r>
              <a:rPr lang="en-US" dirty="0"/>
              <a:t>Understanding the structure of manifest.json</a:t>
            </a:r>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896527"/>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Working with multiple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10533</TotalTime>
  <Words>995</Words>
  <Application>Microsoft Office PowerPoint</Application>
  <PresentationFormat>Widescreen</PresentationFormat>
  <Paragraphs>126</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(Body)</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696</cp:revision>
  <dcterms:created xsi:type="dcterms:W3CDTF">2016-07-10T03:33:26Z</dcterms:created>
  <dcterms:modified xsi:type="dcterms:W3CDTF">2022-01-30T08:09:08Z</dcterms:modified>
</cp:coreProperties>
</file>